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27D04-823F-4E3E-BAB4-BA4F2AC95041}" type="datetimeFigureOut">
              <a:rPr lang="pt-BR" smtClean="0"/>
              <a:t>19/11/2019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882A0-68F9-4532-99E6-D25FD0A25E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174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12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5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1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095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56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23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27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9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311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605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11/19/2019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/>
            </a:gs>
            <a:gs pos="100000">
              <a:schemeClr val="bg1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66" y="0"/>
            <a:ext cx="10827434" cy="68401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633046" y="1356131"/>
            <a:ext cx="6869723" cy="921508"/>
          </a:xfrm>
        </p:spPr>
        <p:txBody>
          <a:bodyPr/>
          <a:lstStyle/>
          <a:p>
            <a:r>
              <a:rPr lang="pt-BR" dirty="0">
                <a:latin typeface="Baskerville Old Face" panose="02020602080505020303" pitchFamily="18" charset="0"/>
              </a:rPr>
              <a:t>Larry Page</a:t>
            </a:r>
            <a:r>
              <a:rPr lang="pt-BR" dirty="0"/>
              <a:t>	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3731033"/>
            <a:ext cx="9218824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Engenheiro de Software </a:t>
            </a: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renomado</a:t>
            </a:r>
            <a:endParaRPr lang="pt-BR" dirty="0" smtClean="0">
              <a:latin typeface="Bahnschrift Light Condensed" panose="020B0502040204020203" pitchFamily="34" charset="0"/>
              <a:cs typeface="Arabic Typesetting" panose="020B0604020202020204" pitchFamily="66" charset="-78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10º </a:t>
            </a: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Homem mais rico  do mundo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U$50,8 Bilhões  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(</a:t>
            </a:r>
            <a:r>
              <a:rPr lang="pt-BR" sz="22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Revista Forbes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)</a:t>
            </a:r>
          </a:p>
          <a:p>
            <a:pPr algn="l"/>
            <a:endParaRPr lang="pt-BR" dirty="0">
              <a:latin typeface="Bahnschrift Light Condensed" panose="020B0502040204020203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658030-9D35-4099-B7FE-A7145AC95CFC}"/>
              </a:ext>
            </a:extLst>
          </p:cNvPr>
          <p:cNvSpPr txBox="1"/>
          <p:nvPr/>
        </p:nvSpPr>
        <p:spPr>
          <a:xfrm>
            <a:off x="1364566" y="2277639"/>
            <a:ext cx="3426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Lawrence</a:t>
            </a:r>
            <a:r>
              <a:rPr lang="pt-BR" dirty="0"/>
              <a:t> Edward </a:t>
            </a:r>
            <a:r>
              <a:rPr lang="pt-BR" b="1" dirty="0"/>
              <a:t>Page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 </a:t>
            </a:r>
            <a:r>
              <a:rPr lang="pt-BR" dirty="0">
                <a:cs typeface="Arabic Typesetting" panose="020B0604020202020204" pitchFamily="66" charset="-78"/>
              </a:rPr>
              <a:t>46 Anos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74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pt-BR" sz="2800"/>
              <a:t>“Inventar não é o suficiente, você tem que levar para as pessoas e ter certeza de que elas podem utilizar”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0157" y="2508333"/>
            <a:ext cx="6491067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latin typeface="+mj-lt"/>
              </a:rPr>
              <a:t>     Filhos de Pais programadores 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  6 Anos - Brincava com linhas de código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12 Anos - Leu a biografia completa de </a:t>
            </a:r>
            <a:r>
              <a:rPr lang="pt-BR" sz="2400" dirty="0" err="1">
                <a:latin typeface="+mj-lt"/>
              </a:rPr>
              <a:t>Nikola</a:t>
            </a:r>
            <a:r>
              <a:rPr lang="pt-BR" sz="2400" dirty="0">
                <a:latin typeface="+mj-lt"/>
              </a:rPr>
              <a:t> Tesla</a:t>
            </a:r>
          </a:p>
          <a:p>
            <a:pPr marL="0" indent="0">
              <a:buNone/>
            </a:pPr>
            <a:r>
              <a:rPr lang="pt-BR" sz="1800" dirty="0">
                <a:latin typeface="+mj-lt"/>
              </a:rPr>
              <a:t>                                            </a:t>
            </a:r>
          </a:p>
        </p:txBody>
      </p:sp>
      <p:pic>
        <p:nvPicPr>
          <p:cNvPr id="1026" name="Picture 2" descr="Resultado de imagem para larry p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1309" b="2"/>
          <a:stretch/>
        </p:blipFill>
        <p:spPr bwMode="auto">
          <a:xfrm>
            <a:off x="6006345" y="10"/>
            <a:ext cx="6058158" cy="6580988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2217894-1467-4D3A-8418-4FD8E08B7B36}"/>
              </a:ext>
            </a:extLst>
          </p:cNvPr>
          <p:cNvSpPr/>
          <p:nvPr/>
        </p:nvSpPr>
        <p:spPr>
          <a:xfrm>
            <a:off x="5410200" y="6156281"/>
            <a:ext cx="3109479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dirty="0">
                <a:solidFill>
                  <a:srgbClr val="000000"/>
                </a:solidFill>
              </a:rPr>
              <a:t> Michigan, EUA - 1973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BEE2163-7023-4D0C-913F-9A91EF374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97" y="3966059"/>
            <a:ext cx="2526816" cy="252681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0BF6CFD-C321-491F-81B0-75347543F50F}"/>
              </a:ext>
            </a:extLst>
          </p:cNvPr>
          <p:cNvSpPr txBox="1"/>
          <p:nvPr/>
        </p:nvSpPr>
        <p:spPr>
          <a:xfrm>
            <a:off x="2654313" y="4299273"/>
            <a:ext cx="10843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+mj-lt"/>
              </a:rPr>
              <a:t>22- Entrou para faculdade de </a:t>
            </a:r>
          </a:p>
          <a:p>
            <a:r>
              <a:rPr lang="pt-BR" sz="2400" dirty="0" smtClean="0">
                <a:latin typeface="+mj-lt"/>
              </a:rPr>
              <a:t>Stanford</a:t>
            </a:r>
            <a:endParaRPr lang="pt-BR" sz="2400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18721B-3109-40BA-9E28-5239AB5129CE}"/>
              </a:ext>
            </a:extLst>
          </p:cNvPr>
          <p:cNvSpPr txBox="1"/>
          <p:nvPr/>
        </p:nvSpPr>
        <p:spPr>
          <a:xfrm>
            <a:off x="2941320" y="5463484"/>
            <a:ext cx="3357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23 Anos – Teve um sonho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55320" y="6420975"/>
            <a:ext cx="124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Sergey Brin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228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B469C28-D95D-422F-9893-5DB672730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573" y="1074224"/>
            <a:ext cx="3984861" cy="19426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DDA324B2-8039-46C5-AF93-31290FFAA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5717" t="23112" r="25475" b="36152"/>
          <a:stretch/>
        </p:blipFill>
        <p:spPr>
          <a:xfrm>
            <a:off x="6122126" y="878026"/>
            <a:ext cx="5885208" cy="276692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687AD1-4991-4AF7-BF67-84054794086F}"/>
              </a:ext>
            </a:extLst>
          </p:cNvPr>
          <p:cNvSpPr txBox="1"/>
          <p:nvPr/>
        </p:nvSpPr>
        <p:spPr>
          <a:xfrm>
            <a:off x="556802" y="1074224"/>
            <a:ext cx="4936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1996 foi criado o </a:t>
            </a:r>
            <a:r>
              <a:rPr lang="pt-BR" dirty="0" err="1"/>
              <a:t>Backrub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inovador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Complexo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 um mecanismo de </a:t>
            </a:r>
            <a:r>
              <a:rPr lang="pt-BR" dirty="0" err="1"/>
              <a:t>backlinks</a:t>
            </a:r>
            <a:r>
              <a:rPr lang="pt-BR" dirty="0"/>
              <a:t> como votos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CEEB050-1B1D-4069-A56F-2DC78A10D366}"/>
              </a:ext>
            </a:extLst>
          </p:cNvPr>
          <p:cNvSpPr txBox="1"/>
          <p:nvPr/>
        </p:nvSpPr>
        <p:spPr>
          <a:xfrm>
            <a:off x="352104" y="2868284"/>
            <a:ext cx="534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1998 o Google chamou atenção do Vale do </a:t>
            </a:r>
            <a:r>
              <a:rPr lang="pt-BR" dirty="0" err="1"/>
              <a:t>Silicio</a:t>
            </a:r>
            <a:r>
              <a:rPr lang="pt-BR" dirty="0"/>
              <a:t> recebendo um cheque de U$ 100 mil </a:t>
            </a:r>
          </a:p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369A3BB-E8A9-496E-BF90-87C6F908F664}"/>
              </a:ext>
            </a:extLst>
          </p:cNvPr>
          <p:cNvSpPr/>
          <p:nvPr/>
        </p:nvSpPr>
        <p:spPr>
          <a:xfrm>
            <a:off x="311753" y="394017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181818"/>
                </a:solidFill>
                <a:latin typeface="Noto Serif JP"/>
              </a:rPr>
              <a:t> Atualmente o Google tem mais de 60 mil funcionários em 50 países e é dona de outros grandes como o Android e o Youtube. 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FB65E1DB-DF90-41E4-98C4-9BC5DC806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91" t="19434" r="38607" b="22774"/>
          <a:stretch/>
        </p:blipFill>
        <p:spPr>
          <a:xfrm>
            <a:off x="828071" y="4946374"/>
            <a:ext cx="1360924" cy="158044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57103B-2BD6-4390-90E6-4E440ECF89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11818" y="4566384"/>
            <a:ext cx="2374196" cy="229161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60C07A0-C820-44B5-91E9-8CEB80D6FF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3080" y="3706638"/>
            <a:ext cx="4371047" cy="28673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896855E-CD49-4BFA-94F7-05AB096271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03809" y="3846041"/>
            <a:ext cx="4860120" cy="27307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062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832431" y="1630162"/>
            <a:ext cx="4900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Ele vive em sua mansão ecológica com sua mulher</a:t>
            </a:r>
          </a:p>
          <a:p>
            <a:pPr algn="ctr"/>
            <a:r>
              <a:rPr lang="pt-BR" dirty="0" smtClean="0"/>
              <a:t>seus dois filhos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47700" y="787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1883335" y="977420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2015: Saiu da </a:t>
            </a:r>
            <a:r>
              <a:rPr lang="pt-BR" dirty="0"/>
              <a:t>G</a:t>
            </a:r>
            <a:r>
              <a:rPr lang="pt-BR" dirty="0" smtClean="0"/>
              <a:t>oogle </a:t>
            </a:r>
            <a:endParaRPr lang="pt-BR" dirty="0"/>
          </a:p>
        </p:txBody>
      </p:sp>
      <p:sp>
        <p:nvSpPr>
          <p:cNvPr id="14" name="Retângulo 13"/>
          <p:cNvSpPr/>
          <p:nvPr/>
        </p:nvSpPr>
        <p:spPr>
          <a:xfrm>
            <a:off x="740065" y="2749757"/>
            <a:ext cx="5028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Atualmente  é  </a:t>
            </a:r>
            <a:r>
              <a:rPr lang="pt-BR" dirty="0"/>
              <a:t>CEO da </a:t>
            </a:r>
            <a:r>
              <a:rPr lang="pt-BR" dirty="0" err="1"/>
              <a:t>Alphabet</a:t>
            </a:r>
            <a:r>
              <a:rPr lang="pt-BR" dirty="0"/>
              <a:t> </a:t>
            </a:r>
            <a:r>
              <a:rPr lang="pt-BR" dirty="0" smtClean="0"/>
              <a:t> e suas subsidiarias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7485994" y="4968120"/>
            <a:ext cx="2857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Velocidade máxima: 32km/h</a:t>
            </a: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7485994" y="5337452"/>
            <a:ext cx="2627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Altura Máxima: 10 metros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7605770" y="5706784"/>
            <a:ext cx="238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Autonomia: 20 minutos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01" y="3324237"/>
            <a:ext cx="6830185" cy="3437709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036" y="281571"/>
            <a:ext cx="4968461" cy="3952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710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4199" y="5532437"/>
            <a:ext cx="10515600" cy="1325563"/>
          </a:xfrm>
        </p:spPr>
        <p:txBody>
          <a:bodyPr/>
          <a:lstStyle/>
          <a:p>
            <a:pPr algn="ctr"/>
            <a:r>
              <a:rPr lang="pt-BR" dirty="0" smtClean="0"/>
              <a:t>Obrigado!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7549" y="278649"/>
            <a:ext cx="4728900" cy="3155846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2980765" y="3871315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2400" dirty="0">
                <a:latin typeface="+mj-lt"/>
              </a:rPr>
              <a:t>“O trabalho não está terminado. </a:t>
            </a:r>
            <a:br>
              <a:rPr lang="pt-BR" sz="2400" dirty="0">
                <a:latin typeface="+mj-lt"/>
              </a:rPr>
            </a:br>
            <a:r>
              <a:rPr lang="pt-BR" sz="2400" dirty="0">
                <a:latin typeface="+mj-lt"/>
              </a:rPr>
              <a:t>Hoje a computação é uma bagunça, seu computador não sabe onde você está, o que você está fazendo e o que você </a:t>
            </a:r>
            <a:r>
              <a:rPr lang="pt-BR" sz="2400" dirty="0" smtClean="0">
                <a:latin typeface="+mj-lt"/>
              </a:rPr>
              <a:t>mesmo já </a:t>
            </a:r>
            <a:r>
              <a:rPr lang="pt-BR" sz="2400" dirty="0">
                <a:latin typeface="+mj-lt"/>
              </a:rPr>
              <a:t>sabe”</a:t>
            </a:r>
          </a:p>
        </p:txBody>
      </p:sp>
      <p:cxnSp>
        <p:nvCxnSpPr>
          <p:cNvPr id="5" name="Conector reto 4"/>
          <p:cNvCxnSpPr/>
          <p:nvPr/>
        </p:nvCxnSpPr>
        <p:spPr>
          <a:xfrm>
            <a:off x="3327399" y="5440975"/>
            <a:ext cx="50292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99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590</TotalTime>
  <Words>170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Arabic Typesetting</vt:lpstr>
      <vt:lpstr>Arial</vt:lpstr>
      <vt:lpstr>Bahnschrift Light Condensed</vt:lpstr>
      <vt:lpstr>Baskerville Old Face</vt:lpstr>
      <vt:lpstr>Calibri</vt:lpstr>
      <vt:lpstr>Calibri Light</vt:lpstr>
      <vt:lpstr>Noto Serif JP</vt:lpstr>
      <vt:lpstr>Tema do Office</vt:lpstr>
      <vt:lpstr>Larry Page </vt:lpstr>
      <vt:lpstr>“Inventar não é o suficiente, você tem que levar para as pessoas e ter certeza de que elas podem utilizar”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Larry Page</dc:title>
  <dc:creator>Aluno</dc:creator>
  <cp:lastModifiedBy>Aluno</cp:lastModifiedBy>
  <cp:revision>32</cp:revision>
  <dcterms:created xsi:type="dcterms:W3CDTF">2019-11-18T21:27:28Z</dcterms:created>
  <dcterms:modified xsi:type="dcterms:W3CDTF">2019-11-19T21:50:22Z</dcterms:modified>
</cp:coreProperties>
</file>

<file path=docProps/thumbnail.jpeg>
</file>